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mp3" ContentType="audio/mpe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85" r:id="rId3"/>
    <p:sldId id="287" r:id="rId4"/>
    <p:sldId id="288" r:id="rId5"/>
    <p:sldId id="275" r:id="rId6"/>
    <p:sldId id="289" r:id="rId7"/>
    <p:sldId id="269" r:id="rId8"/>
    <p:sldId id="270" r:id="rId9"/>
    <p:sldId id="267" r:id="rId10"/>
    <p:sldId id="266" r:id="rId11"/>
    <p:sldId id="265" r:id="rId12"/>
    <p:sldId id="263" r:id="rId13"/>
    <p:sldId id="290" r:id="rId14"/>
    <p:sldId id="291" r:id="rId15"/>
    <p:sldId id="292" r:id="rId16"/>
    <p:sldId id="282" r:id="rId17"/>
    <p:sldId id="293" r:id="rId18"/>
    <p:sldId id="283" r:id="rId19"/>
    <p:sldId id="257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93CD"/>
    <a:srgbClr val="D6C0E2"/>
    <a:srgbClr val="7D469A"/>
    <a:srgbClr val="BEBBDF"/>
    <a:srgbClr val="A0E1FE"/>
    <a:srgbClr val="A7F0FF"/>
    <a:srgbClr val="B06698"/>
    <a:srgbClr val="C690B4"/>
    <a:srgbClr val="6A65B8"/>
    <a:srgbClr val="01D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9A3877-FB29-452D-B845-36E9E5D97D74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F1C9808-6E0C-4095-B7AA-722C1F1A07CD}">
      <dgm:prSet/>
      <dgm:spPr/>
      <dgm:t>
        <a:bodyPr/>
        <a:lstStyle/>
        <a:p>
          <a:r>
            <a:rPr lang="ru-RU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rPr>
            <a:t>Развитие информационной открытости, доступности информации</a:t>
          </a:r>
          <a:endParaRPr lang="ru-RU" dirty="0"/>
        </a:p>
      </dgm:t>
    </dgm:pt>
    <dgm:pt modelId="{7573EE5C-4B6C-465C-ACEA-CC4A1742467C}" type="parTrans" cxnId="{5C1E3281-8619-427D-A95A-74F0149060F6}">
      <dgm:prSet/>
      <dgm:spPr/>
      <dgm:t>
        <a:bodyPr/>
        <a:lstStyle/>
        <a:p>
          <a:endParaRPr lang="ru-RU"/>
        </a:p>
      </dgm:t>
    </dgm:pt>
    <dgm:pt modelId="{12A9FBBF-B3B0-4617-808A-0E38C8AB174A}" type="sibTrans" cxnId="{5C1E3281-8619-427D-A95A-74F0149060F6}">
      <dgm:prSet/>
      <dgm:spPr/>
      <dgm:t>
        <a:bodyPr/>
        <a:lstStyle/>
        <a:p>
          <a:endParaRPr lang="ru-RU"/>
        </a:p>
      </dgm:t>
    </dgm:pt>
    <dgm:pt modelId="{BC2CE3A0-5E35-41DA-8615-0CBD87946A4F}">
      <dgm:prSet/>
      <dgm:spPr/>
      <dgm:t>
        <a:bodyPr/>
        <a:lstStyle/>
        <a:p>
          <a:r>
            <a:rPr lang="ru-RU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rPr>
            <a:t>Развитие материально-технической инфраструктуры</a:t>
          </a:r>
          <a:endParaRPr lang="ru-RU" dirty="0"/>
        </a:p>
      </dgm:t>
    </dgm:pt>
    <dgm:pt modelId="{1EF1738B-058B-4149-9FC1-48451AEADFAC}" type="parTrans" cxnId="{FF36D32B-BF37-4FB7-A21B-C111C74B0F24}">
      <dgm:prSet/>
      <dgm:spPr/>
      <dgm:t>
        <a:bodyPr/>
        <a:lstStyle/>
        <a:p>
          <a:endParaRPr lang="ru-RU"/>
        </a:p>
      </dgm:t>
    </dgm:pt>
    <dgm:pt modelId="{A3C47228-8F05-49C8-8580-1EA4BC68FF9F}" type="sibTrans" cxnId="{FF36D32B-BF37-4FB7-A21B-C111C74B0F24}">
      <dgm:prSet/>
      <dgm:spPr/>
      <dgm:t>
        <a:bodyPr/>
        <a:lstStyle/>
        <a:p>
          <a:endParaRPr lang="ru-RU"/>
        </a:p>
      </dgm:t>
    </dgm:pt>
    <dgm:pt modelId="{81868529-38CA-4F13-BC2C-66CCAA2981F3}">
      <dgm:prSet/>
      <dgm:spPr/>
      <dgm:t>
        <a:bodyPr/>
        <a:lstStyle/>
        <a:p>
          <a:r>
            <a:rPr lang="ru-RU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rPr>
            <a:t>Внедрение цифровых программ</a:t>
          </a:r>
          <a:endParaRPr lang="ru-RU" dirty="0"/>
        </a:p>
      </dgm:t>
    </dgm:pt>
    <dgm:pt modelId="{C39925F2-4A42-4B52-9DB0-ABFB3E863FAF}" type="parTrans" cxnId="{1D5BCC52-A072-4DE6-82C2-6171AA14783B}">
      <dgm:prSet/>
      <dgm:spPr/>
      <dgm:t>
        <a:bodyPr/>
        <a:lstStyle/>
        <a:p>
          <a:endParaRPr lang="ru-RU"/>
        </a:p>
      </dgm:t>
    </dgm:pt>
    <dgm:pt modelId="{14AAF91E-4966-47C3-815A-A153645E0E49}" type="sibTrans" cxnId="{1D5BCC52-A072-4DE6-82C2-6171AA14783B}">
      <dgm:prSet/>
      <dgm:spPr/>
      <dgm:t>
        <a:bodyPr/>
        <a:lstStyle/>
        <a:p>
          <a:endParaRPr lang="ru-RU"/>
        </a:p>
      </dgm:t>
    </dgm:pt>
    <dgm:pt modelId="{67E2C818-5556-49FC-91A0-1B6CD841E7F2}">
      <dgm:prSet/>
      <dgm:spPr/>
      <dgm:t>
        <a:bodyPr/>
        <a:lstStyle/>
        <a:p>
          <a:r>
            <a:rPr lang="ru-RU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rPr>
            <a:t>Развитие дистанционного обучения</a:t>
          </a:r>
          <a:endParaRPr lang="ru-RU" dirty="0"/>
        </a:p>
      </dgm:t>
    </dgm:pt>
    <dgm:pt modelId="{6B2562A7-217E-476D-AEBC-BD44DBD8BFD5}" type="parTrans" cxnId="{A3E55041-3822-42E5-A274-BAF309369009}">
      <dgm:prSet/>
      <dgm:spPr/>
      <dgm:t>
        <a:bodyPr/>
        <a:lstStyle/>
        <a:p>
          <a:endParaRPr lang="ru-RU"/>
        </a:p>
      </dgm:t>
    </dgm:pt>
    <dgm:pt modelId="{6791CB61-1532-4EC7-BA0F-F1CC78492FEC}" type="sibTrans" cxnId="{A3E55041-3822-42E5-A274-BAF309369009}">
      <dgm:prSet/>
      <dgm:spPr/>
      <dgm:t>
        <a:bodyPr/>
        <a:lstStyle/>
        <a:p>
          <a:endParaRPr lang="ru-RU"/>
        </a:p>
      </dgm:t>
    </dgm:pt>
    <dgm:pt modelId="{D0D7BE38-B414-4229-A2C4-A843E77FFE57}" type="pres">
      <dgm:prSet presAssocID="{ED9A3877-FB29-452D-B845-36E9E5D97D7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EFAB400-CE7C-423C-9207-1B0544CAF454}" type="pres">
      <dgm:prSet presAssocID="{ED9A3877-FB29-452D-B845-36E9E5D97D74}" presName="Name1" presStyleCnt="0"/>
      <dgm:spPr/>
    </dgm:pt>
    <dgm:pt modelId="{8B4FC21A-16CD-45EC-999A-43F969032EA2}" type="pres">
      <dgm:prSet presAssocID="{ED9A3877-FB29-452D-B845-36E9E5D97D74}" presName="cycle" presStyleCnt="0"/>
      <dgm:spPr/>
    </dgm:pt>
    <dgm:pt modelId="{10BCF5D1-CC7B-4AFB-9184-3D043BD21C4C}" type="pres">
      <dgm:prSet presAssocID="{ED9A3877-FB29-452D-B845-36E9E5D97D74}" presName="srcNode" presStyleLbl="node1" presStyleIdx="0" presStyleCnt="4"/>
      <dgm:spPr/>
    </dgm:pt>
    <dgm:pt modelId="{C816FBB2-2022-4F61-B1A1-180B6C217AC0}" type="pres">
      <dgm:prSet presAssocID="{ED9A3877-FB29-452D-B845-36E9E5D97D74}" presName="conn" presStyleLbl="parChTrans1D2" presStyleIdx="0" presStyleCnt="1"/>
      <dgm:spPr/>
      <dgm:t>
        <a:bodyPr/>
        <a:lstStyle/>
        <a:p>
          <a:endParaRPr lang="ru-RU"/>
        </a:p>
      </dgm:t>
    </dgm:pt>
    <dgm:pt modelId="{D90F6D72-B658-4A04-A9B6-B51CB0868DDA}" type="pres">
      <dgm:prSet presAssocID="{ED9A3877-FB29-452D-B845-36E9E5D97D74}" presName="extraNode" presStyleLbl="node1" presStyleIdx="0" presStyleCnt="4"/>
      <dgm:spPr/>
    </dgm:pt>
    <dgm:pt modelId="{6176BF4E-3FC8-424B-8A68-222512CBCA27}" type="pres">
      <dgm:prSet presAssocID="{ED9A3877-FB29-452D-B845-36E9E5D97D74}" presName="dstNode" presStyleLbl="node1" presStyleIdx="0" presStyleCnt="4"/>
      <dgm:spPr/>
    </dgm:pt>
    <dgm:pt modelId="{05D474B9-70B3-4ACD-B5CC-5F9BFC58677A}" type="pres">
      <dgm:prSet presAssocID="{DF1C9808-6E0C-4095-B7AA-722C1F1A07CD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6401CE-34E6-45CE-BF8B-27639CA13EBF}" type="pres">
      <dgm:prSet presAssocID="{DF1C9808-6E0C-4095-B7AA-722C1F1A07CD}" presName="accent_1" presStyleCnt="0"/>
      <dgm:spPr/>
    </dgm:pt>
    <dgm:pt modelId="{0193AB65-327D-4605-81EA-DCE1A13BC1CF}" type="pres">
      <dgm:prSet presAssocID="{DF1C9808-6E0C-4095-B7AA-722C1F1A07CD}" presName="accentRepeatNode" presStyleLbl="solidFgAcc1" presStyleIdx="0" presStyleCnt="4"/>
      <dgm:spPr/>
    </dgm:pt>
    <dgm:pt modelId="{BAE0AAB3-829F-42B8-9A03-66AA48CDCD24}" type="pres">
      <dgm:prSet presAssocID="{BC2CE3A0-5E35-41DA-8615-0CBD87946A4F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6C1C54-9A1B-4815-91D6-03F5B4EAE4AA}" type="pres">
      <dgm:prSet presAssocID="{BC2CE3A0-5E35-41DA-8615-0CBD87946A4F}" presName="accent_2" presStyleCnt="0"/>
      <dgm:spPr/>
    </dgm:pt>
    <dgm:pt modelId="{D1238C71-857C-4DB5-9127-E1F9C128B83F}" type="pres">
      <dgm:prSet presAssocID="{BC2CE3A0-5E35-41DA-8615-0CBD87946A4F}" presName="accentRepeatNode" presStyleLbl="solidFgAcc1" presStyleIdx="1" presStyleCnt="4"/>
      <dgm:spPr/>
    </dgm:pt>
    <dgm:pt modelId="{7F515FA2-7B9C-4C6D-B7AF-D5E9B956C205}" type="pres">
      <dgm:prSet presAssocID="{81868529-38CA-4F13-BC2C-66CCAA2981F3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CC8C8-72E0-40CC-BFF9-D0C6850B9901}" type="pres">
      <dgm:prSet presAssocID="{81868529-38CA-4F13-BC2C-66CCAA2981F3}" presName="accent_3" presStyleCnt="0"/>
      <dgm:spPr/>
    </dgm:pt>
    <dgm:pt modelId="{15D4D2B7-18C1-440E-AEB4-B94830B69468}" type="pres">
      <dgm:prSet presAssocID="{81868529-38CA-4F13-BC2C-66CCAA2981F3}" presName="accentRepeatNode" presStyleLbl="solidFgAcc1" presStyleIdx="2" presStyleCnt="4"/>
      <dgm:spPr/>
    </dgm:pt>
    <dgm:pt modelId="{511C6305-6DF3-44BF-B0DA-90BBA50644D5}" type="pres">
      <dgm:prSet presAssocID="{67E2C818-5556-49FC-91A0-1B6CD841E7F2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9D7703-5ED0-4D1A-865A-2EC08DEA09A6}" type="pres">
      <dgm:prSet presAssocID="{67E2C818-5556-49FC-91A0-1B6CD841E7F2}" presName="accent_4" presStyleCnt="0"/>
      <dgm:spPr/>
    </dgm:pt>
    <dgm:pt modelId="{9420C9EB-8F03-485F-965D-C60FB9C8BFB5}" type="pres">
      <dgm:prSet presAssocID="{67E2C818-5556-49FC-91A0-1B6CD841E7F2}" presName="accentRepeatNode" presStyleLbl="solidFgAcc1" presStyleIdx="3" presStyleCnt="4"/>
      <dgm:spPr/>
    </dgm:pt>
  </dgm:ptLst>
  <dgm:cxnLst>
    <dgm:cxn modelId="{B5645AD2-6F14-493B-B354-45DE242464BC}" type="presOf" srcId="{67E2C818-5556-49FC-91A0-1B6CD841E7F2}" destId="{511C6305-6DF3-44BF-B0DA-90BBA50644D5}" srcOrd="0" destOrd="0" presId="urn:microsoft.com/office/officeart/2008/layout/VerticalCurvedList"/>
    <dgm:cxn modelId="{5C1E3281-8619-427D-A95A-74F0149060F6}" srcId="{ED9A3877-FB29-452D-B845-36E9E5D97D74}" destId="{DF1C9808-6E0C-4095-B7AA-722C1F1A07CD}" srcOrd="0" destOrd="0" parTransId="{7573EE5C-4B6C-465C-ACEA-CC4A1742467C}" sibTransId="{12A9FBBF-B3B0-4617-808A-0E38C8AB174A}"/>
    <dgm:cxn modelId="{47832632-D210-4FB0-8018-A4AB502B51F5}" type="presOf" srcId="{12A9FBBF-B3B0-4617-808A-0E38C8AB174A}" destId="{C816FBB2-2022-4F61-B1A1-180B6C217AC0}" srcOrd="0" destOrd="0" presId="urn:microsoft.com/office/officeart/2008/layout/VerticalCurvedList"/>
    <dgm:cxn modelId="{1D5BCC52-A072-4DE6-82C2-6171AA14783B}" srcId="{ED9A3877-FB29-452D-B845-36E9E5D97D74}" destId="{81868529-38CA-4F13-BC2C-66CCAA2981F3}" srcOrd="2" destOrd="0" parTransId="{C39925F2-4A42-4B52-9DB0-ABFB3E863FAF}" sibTransId="{14AAF91E-4966-47C3-815A-A153645E0E49}"/>
    <dgm:cxn modelId="{D1D9A65A-5D51-422C-B2A5-E6D85FF82043}" type="presOf" srcId="{ED9A3877-FB29-452D-B845-36E9E5D97D74}" destId="{D0D7BE38-B414-4229-A2C4-A843E77FFE57}" srcOrd="0" destOrd="0" presId="urn:microsoft.com/office/officeart/2008/layout/VerticalCurvedList"/>
    <dgm:cxn modelId="{6A4FC4B4-1A12-4DE1-97E1-67CA445EEF09}" type="presOf" srcId="{BC2CE3A0-5E35-41DA-8615-0CBD87946A4F}" destId="{BAE0AAB3-829F-42B8-9A03-66AA48CDCD24}" srcOrd="0" destOrd="0" presId="urn:microsoft.com/office/officeart/2008/layout/VerticalCurvedList"/>
    <dgm:cxn modelId="{ABA5EC89-94FF-41F9-B163-E6382382ADD7}" type="presOf" srcId="{DF1C9808-6E0C-4095-B7AA-722C1F1A07CD}" destId="{05D474B9-70B3-4ACD-B5CC-5F9BFC58677A}" srcOrd="0" destOrd="0" presId="urn:microsoft.com/office/officeart/2008/layout/VerticalCurvedList"/>
    <dgm:cxn modelId="{A3E55041-3822-42E5-A274-BAF309369009}" srcId="{ED9A3877-FB29-452D-B845-36E9E5D97D74}" destId="{67E2C818-5556-49FC-91A0-1B6CD841E7F2}" srcOrd="3" destOrd="0" parTransId="{6B2562A7-217E-476D-AEBC-BD44DBD8BFD5}" sibTransId="{6791CB61-1532-4EC7-BA0F-F1CC78492FEC}"/>
    <dgm:cxn modelId="{FF36D32B-BF37-4FB7-A21B-C111C74B0F24}" srcId="{ED9A3877-FB29-452D-B845-36E9E5D97D74}" destId="{BC2CE3A0-5E35-41DA-8615-0CBD87946A4F}" srcOrd="1" destOrd="0" parTransId="{1EF1738B-058B-4149-9FC1-48451AEADFAC}" sibTransId="{A3C47228-8F05-49C8-8580-1EA4BC68FF9F}"/>
    <dgm:cxn modelId="{93286D6B-2C16-490D-9BC0-E4FD27E273BC}" type="presOf" srcId="{81868529-38CA-4F13-BC2C-66CCAA2981F3}" destId="{7F515FA2-7B9C-4C6D-B7AF-D5E9B956C205}" srcOrd="0" destOrd="0" presId="urn:microsoft.com/office/officeart/2008/layout/VerticalCurvedList"/>
    <dgm:cxn modelId="{2DBD68F0-A0EE-4D8D-B95E-A9536FEF5316}" type="presParOf" srcId="{D0D7BE38-B414-4229-A2C4-A843E77FFE57}" destId="{2EFAB400-CE7C-423C-9207-1B0544CAF454}" srcOrd="0" destOrd="0" presId="urn:microsoft.com/office/officeart/2008/layout/VerticalCurvedList"/>
    <dgm:cxn modelId="{CE5D08AA-C23A-4D1C-AF01-FA7C31833A47}" type="presParOf" srcId="{2EFAB400-CE7C-423C-9207-1B0544CAF454}" destId="{8B4FC21A-16CD-45EC-999A-43F969032EA2}" srcOrd="0" destOrd="0" presId="urn:microsoft.com/office/officeart/2008/layout/VerticalCurvedList"/>
    <dgm:cxn modelId="{5127E1F5-65AC-4966-B2E4-437788C76C67}" type="presParOf" srcId="{8B4FC21A-16CD-45EC-999A-43F969032EA2}" destId="{10BCF5D1-CC7B-4AFB-9184-3D043BD21C4C}" srcOrd="0" destOrd="0" presId="urn:microsoft.com/office/officeart/2008/layout/VerticalCurvedList"/>
    <dgm:cxn modelId="{CF8C61A2-99CC-4B28-BC32-87FFD0E31499}" type="presParOf" srcId="{8B4FC21A-16CD-45EC-999A-43F969032EA2}" destId="{C816FBB2-2022-4F61-B1A1-180B6C217AC0}" srcOrd="1" destOrd="0" presId="urn:microsoft.com/office/officeart/2008/layout/VerticalCurvedList"/>
    <dgm:cxn modelId="{9720E4E0-6815-460B-86EC-7E94808CDC3F}" type="presParOf" srcId="{8B4FC21A-16CD-45EC-999A-43F969032EA2}" destId="{D90F6D72-B658-4A04-A9B6-B51CB0868DDA}" srcOrd="2" destOrd="0" presId="urn:microsoft.com/office/officeart/2008/layout/VerticalCurvedList"/>
    <dgm:cxn modelId="{9D1FF943-B7F3-4ABA-94A0-601A36FFC36C}" type="presParOf" srcId="{8B4FC21A-16CD-45EC-999A-43F969032EA2}" destId="{6176BF4E-3FC8-424B-8A68-222512CBCA27}" srcOrd="3" destOrd="0" presId="urn:microsoft.com/office/officeart/2008/layout/VerticalCurvedList"/>
    <dgm:cxn modelId="{26627263-0922-447A-AD3B-5288A72C92A5}" type="presParOf" srcId="{2EFAB400-CE7C-423C-9207-1B0544CAF454}" destId="{05D474B9-70B3-4ACD-B5CC-5F9BFC58677A}" srcOrd="1" destOrd="0" presId="urn:microsoft.com/office/officeart/2008/layout/VerticalCurvedList"/>
    <dgm:cxn modelId="{49D361A4-EE57-4536-BECB-39FF22CF07F4}" type="presParOf" srcId="{2EFAB400-CE7C-423C-9207-1B0544CAF454}" destId="{256401CE-34E6-45CE-BF8B-27639CA13EBF}" srcOrd="2" destOrd="0" presId="urn:microsoft.com/office/officeart/2008/layout/VerticalCurvedList"/>
    <dgm:cxn modelId="{414D6848-E24A-4FA9-B75E-E8387928D437}" type="presParOf" srcId="{256401CE-34E6-45CE-BF8B-27639CA13EBF}" destId="{0193AB65-327D-4605-81EA-DCE1A13BC1CF}" srcOrd="0" destOrd="0" presId="urn:microsoft.com/office/officeart/2008/layout/VerticalCurvedList"/>
    <dgm:cxn modelId="{4C7D7943-9E88-477F-8268-170049B69850}" type="presParOf" srcId="{2EFAB400-CE7C-423C-9207-1B0544CAF454}" destId="{BAE0AAB3-829F-42B8-9A03-66AA48CDCD24}" srcOrd="3" destOrd="0" presId="urn:microsoft.com/office/officeart/2008/layout/VerticalCurvedList"/>
    <dgm:cxn modelId="{FEE7BEDD-CF33-410D-BAC1-924A28EA1A8C}" type="presParOf" srcId="{2EFAB400-CE7C-423C-9207-1B0544CAF454}" destId="{646C1C54-9A1B-4815-91D6-03F5B4EAE4AA}" srcOrd="4" destOrd="0" presId="urn:microsoft.com/office/officeart/2008/layout/VerticalCurvedList"/>
    <dgm:cxn modelId="{C256CB57-BBBD-445C-B9C8-058A3C18220D}" type="presParOf" srcId="{646C1C54-9A1B-4815-91D6-03F5B4EAE4AA}" destId="{D1238C71-857C-4DB5-9127-E1F9C128B83F}" srcOrd="0" destOrd="0" presId="urn:microsoft.com/office/officeart/2008/layout/VerticalCurvedList"/>
    <dgm:cxn modelId="{2B537C32-D862-4275-89E3-7FFF26974006}" type="presParOf" srcId="{2EFAB400-CE7C-423C-9207-1B0544CAF454}" destId="{7F515FA2-7B9C-4C6D-B7AF-D5E9B956C205}" srcOrd="5" destOrd="0" presId="urn:microsoft.com/office/officeart/2008/layout/VerticalCurvedList"/>
    <dgm:cxn modelId="{B53BFBF5-3D71-46D7-A773-32DC0CA2C576}" type="presParOf" srcId="{2EFAB400-CE7C-423C-9207-1B0544CAF454}" destId="{ECFCC8C8-72E0-40CC-BFF9-D0C6850B9901}" srcOrd="6" destOrd="0" presId="urn:microsoft.com/office/officeart/2008/layout/VerticalCurvedList"/>
    <dgm:cxn modelId="{3DE71356-EAF2-4E77-8B7B-65B4A7B2B56C}" type="presParOf" srcId="{ECFCC8C8-72E0-40CC-BFF9-D0C6850B9901}" destId="{15D4D2B7-18C1-440E-AEB4-B94830B69468}" srcOrd="0" destOrd="0" presId="urn:microsoft.com/office/officeart/2008/layout/VerticalCurvedList"/>
    <dgm:cxn modelId="{42FBB34A-432A-4677-87F4-196A3F16FC18}" type="presParOf" srcId="{2EFAB400-CE7C-423C-9207-1B0544CAF454}" destId="{511C6305-6DF3-44BF-B0DA-90BBA50644D5}" srcOrd="7" destOrd="0" presId="urn:microsoft.com/office/officeart/2008/layout/VerticalCurvedList"/>
    <dgm:cxn modelId="{C065A0DE-6380-4B0C-A11A-D18241974F6B}" type="presParOf" srcId="{2EFAB400-CE7C-423C-9207-1B0544CAF454}" destId="{DD9D7703-5ED0-4D1A-865A-2EC08DEA09A6}" srcOrd="8" destOrd="0" presId="urn:microsoft.com/office/officeart/2008/layout/VerticalCurvedList"/>
    <dgm:cxn modelId="{5C4D17A0-5E9E-43E7-854A-F4E648CC8331}" type="presParOf" srcId="{DD9D7703-5ED0-4D1A-865A-2EC08DEA09A6}" destId="{9420C9EB-8F03-485F-965D-C60FB9C8BFB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16FBB2-2022-4F61-B1A1-180B6C217AC0}">
      <dsp:nvSpPr>
        <dsp:cNvPr id="0" name=""/>
        <dsp:cNvSpPr/>
      </dsp:nvSpPr>
      <dsp:spPr>
        <a:xfrm>
          <a:off x="-7740546" y="-1182715"/>
          <a:ext cx="9210287" cy="9210287"/>
        </a:xfrm>
        <a:prstGeom prst="blockArc">
          <a:avLst>
            <a:gd name="adj1" fmla="val 18900000"/>
            <a:gd name="adj2" fmla="val 2700000"/>
            <a:gd name="adj3" fmla="val 235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D474B9-70B3-4ACD-B5CC-5F9BFC58677A}">
      <dsp:nvSpPr>
        <dsp:cNvPr id="0" name=""/>
        <dsp:cNvSpPr/>
      </dsp:nvSpPr>
      <dsp:spPr>
        <a:xfrm>
          <a:off x="768820" y="526232"/>
          <a:ext cx="11324071" cy="10530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5829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rPr>
            <a:t>Развитие информационной открытости, доступности информации</a:t>
          </a:r>
          <a:endParaRPr lang="ru-RU" sz="3100" kern="1200" dirty="0"/>
        </a:p>
      </dsp:txBody>
      <dsp:txXfrm>
        <a:off x="768820" y="526232"/>
        <a:ext cx="11324071" cy="1053012"/>
      </dsp:txXfrm>
    </dsp:sp>
    <dsp:sp modelId="{0193AB65-327D-4605-81EA-DCE1A13BC1CF}">
      <dsp:nvSpPr>
        <dsp:cNvPr id="0" name=""/>
        <dsp:cNvSpPr/>
      </dsp:nvSpPr>
      <dsp:spPr>
        <a:xfrm>
          <a:off x="110687" y="394606"/>
          <a:ext cx="1316266" cy="13162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AE0AAB3-829F-42B8-9A03-66AA48CDCD24}">
      <dsp:nvSpPr>
        <dsp:cNvPr id="0" name=""/>
        <dsp:cNvSpPr/>
      </dsp:nvSpPr>
      <dsp:spPr>
        <a:xfrm>
          <a:off x="1372536" y="2106025"/>
          <a:ext cx="10720354" cy="10530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5829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rPr>
            <a:t>Развитие материально-технической инфраструктуры</a:t>
          </a:r>
          <a:endParaRPr lang="ru-RU" sz="3100" kern="1200" dirty="0"/>
        </a:p>
      </dsp:txBody>
      <dsp:txXfrm>
        <a:off x="1372536" y="2106025"/>
        <a:ext cx="10720354" cy="1053012"/>
      </dsp:txXfrm>
    </dsp:sp>
    <dsp:sp modelId="{D1238C71-857C-4DB5-9127-E1F9C128B83F}">
      <dsp:nvSpPr>
        <dsp:cNvPr id="0" name=""/>
        <dsp:cNvSpPr/>
      </dsp:nvSpPr>
      <dsp:spPr>
        <a:xfrm>
          <a:off x="714403" y="1974399"/>
          <a:ext cx="1316266" cy="13162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F515FA2-7B9C-4C6D-B7AF-D5E9B956C205}">
      <dsp:nvSpPr>
        <dsp:cNvPr id="0" name=""/>
        <dsp:cNvSpPr/>
      </dsp:nvSpPr>
      <dsp:spPr>
        <a:xfrm>
          <a:off x="1372536" y="3685818"/>
          <a:ext cx="10720354" cy="10530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5829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rPr>
            <a:t>Внедрение цифровых программ</a:t>
          </a:r>
          <a:endParaRPr lang="ru-RU" sz="3100" kern="1200" dirty="0"/>
        </a:p>
      </dsp:txBody>
      <dsp:txXfrm>
        <a:off x="1372536" y="3685818"/>
        <a:ext cx="10720354" cy="1053012"/>
      </dsp:txXfrm>
    </dsp:sp>
    <dsp:sp modelId="{15D4D2B7-18C1-440E-AEB4-B94830B69468}">
      <dsp:nvSpPr>
        <dsp:cNvPr id="0" name=""/>
        <dsp:cNvSpPr/>
      </dsp:nvSpPr>
      <dsp:spPr>
        <a:xfrm>
          <a:off x="714403" y="3554191"/>
          <a:ext cx="1316266" cy="13162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11C6305-6DF3-44BF-B0DA-90BBA50644D5}">
      <dsp:nvSpPr>
        <dsp:cNvPr id="0" name=""/>
        <dsp:cNvSpPr/>
      </dsp:nvSpPr>
      <dsp:spPr>
        <a:xfrm>
          <a:off x="768820" y="5265611"/>
          <a:ext cx="11324071" cy="10530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5829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rPr>
            <a:t>Развитие дистанционного обучения</a:t>
          </a:r>
          <a:endParaRPr lang="ru-RU" sz="3100" kern="1200" dirty="0"/>
        </a:p>
      </dsp:txBody>
      <dsp:txXfrm>
        <a:off x="768820" y="5265611"/>
        <a:ext cx="11324071" cy="1053012"/>
      </dsp:txXfrm>
    </dsp:sp>
    <dsp:sp modelId="{9420C9EB-8F03-485F-965D-C60FB9C8BFB5}">
      <dsp:nvSpPr>
        <dsp:cNvPr id="0" name=""/>
        <dsp:cNvSpPr/>
      </dsp:nvSpPr>
      <dsp:spPr>
        <a:xfrm>
          <a:off x="110687" y="5133984"/>
          <a:ext cx="1316266" cy="13162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49BEBE-6300-42A1-BE7F-BC0C17EFAB21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A0B769-E92C-4F27-AE16-6D57F6168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46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0B769-E92C-4F27-AE16-6D57F616881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08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E2A0D-453D-43DE-90DA-045521101126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3897-D3A3-41CF-890E-746C2AEEC0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33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E2A0D-453D-43DE-90DA-045521101126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3897-D3A3-41CF-890E-746C2AEEC0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49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E2A0D-453D-43DE-90DA-045521101126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3897-D3A3-41CF-890E-746C2AEEC0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70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260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97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8534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924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9377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611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6560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721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E2A0D-453D-43DE-90DA-045521101126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3897-D3A3-41CF-890E-746C2AEEC0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82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853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5198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048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E2A0D-453D-43DE-90DA-045521101126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3897-D3A3-41CF-890E-746C2AEEC0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4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E2A0D-453D-43DE-90DA-045521101126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3897-D3A3-41CF-890E-746C2AEEC0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51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E2A0D-453D-43DE-90DA-045521101126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3897-D3A3-41CF-890E-746C2AEEC0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46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E2A0D-453D-43DE-90DA-045521101126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3897-D3A3-41CF-890E-746C2AEEC0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44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E2A0D-453D-43DE-90DA-045521101126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3897-D3A3-41CF-890E-746C2AEEC0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51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E2A0D-453D-43DE-90DA-045521101126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3897-D3A3-41CF-890E-746C2AEEC0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15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E2A0D-453D-43DE-90DA-045521101126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3897-D3A3-41CF-890E-746C2AEEC0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73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E2A0D-453D-43DE-90DA-045521101126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F3897-D3A3-41CF-890E-746C2AEEC0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030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1999" cy="685799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83415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20.jpeg"/><Relationship Id="rId18" Type="http://schemas.openxmlformats.org/officeDocument/2006/relationships/image" Target="../media/image23.png"/><Relationship Id="rId26" Type="http://schemas.openxmlformats.org/officeDocument/2006/relationships/image" Target="../media/image27.jpeg"/><Relationship Id="rId3" Type="http://schemas.openxmlformats.org/officeDocument/2006/relationships/notesSlide" Target="../notesSlides/notesSlide1.xml"/><Relationship Id="rId21" Type="http://schemas.openxmlformats.org/officeDocument/2006/relationships/oleObject" Target="../embeddings/oleObject5.bin"/><Relationship Id="rId7" Type="http://schemas.openxmlformats.org/officeDocument/2006/relationships/image" Target="../media/image16.jpeg"/><Relationship Id="rId12" Type="http://schemas.openxmlformats.org/officeDocument/2006/relationships/image" Target="../media/image19.emf"/><Relationship Id="rId17" Type="http://schemas.openxmlformats.org/officeDocument/2006/relationships/image" Target="../media/image22.jpeg"/><Relationship Id="rId25" Type="http://schemas.openxmlformats.org/officeDocument/2006/relationships/image" Target="../media/image26.jpeg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21.jpeg"/><Relationship Id="rId20" Type="http://schemas.openxmlformats.org/officeDocument/2006/relationships/image" Target="../media/image12.wmf"/><Relationship Id="rId29" Type="http://schemas.openxmlformats.org/officeDocument/2006/relationships/oleObject" Target="../embeddings/oleObject6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image" Target="../media/image18.emf"/><Relationship Id="rId24" Type="http://schemas.openxmlformats.org/officeDocument/2006/relationships/image" Target="../media/image25.emf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1.wmf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7.jpeg"/><Relationship Id="rId19" Type="http://schemas.openxmlformats.org/officeDocument/2006/relationships/oleObject" Target="../embeddings/oleObject4.bin"/><Relationship Id="rId31" Type="http://schemas.openxmlformats.org/officeDocument/2006/relationships/image" Target="../media/image30.emf"/><Relationship Id="rId4" Type="http://schemas.openxmlformats.org/officeDocument/2006/relationships/image" Target="../media/image15.jpeg"/><Relationship Id="rId9" Type="http://schemas.openxmlformats.org/officeDocument/2006/relationships/image" Target="../media/image10.wmf"/><Relationship Id="rId14" Type="http://schemas.openxmlformats.org/officeDocument/2006/relationships/oleObject" Target="../embeddings/oleObject3.bin"/><Relationship Id="rId22" Type="http://schemas.openxmlformats.org/officeDocument/2006/relationships/image" Target="../media/image13.wmf"/><Relationship Id="rId27" Type="http://schemas.openxmlformats.org/officeDocument/2006/relationships/image" Target="../media/image28.png"/><Relationship Id="rId30" Type="http://schemas.openxmlformats.org/officeDocument/2006/relationships/image" Target="../media/image14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5765796" y="3217985"/>
            <a:ext cx="4667398" cy="187660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Цифровая образовательная среда инклюзивного образования</a:t>
            </a:r>
            <a:endParaRPr lang="ru-RU" sz="4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674388" y="6372130"/>
            <a:ext cx="3517612" cy="48587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ln w="12700">
                  <a:noFill/>
                  <a:prstDash val="solid"/>
                </a:ln>
                <a:solidFill>
                  <a:srgbClr val="002060"/>
                </a:solidFill>
              </a:rPr>
              <a:t>29.03.2024 г.</a:t>
            </a:r>
            <a:endParaRPr lang="ru-RU" sz="1600" b="1" dirty="0">
              <a:ln w="12700">
                <a:noFill/>
                <a:prstDash val="solid"/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370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053" y="-1485901"/>
            <a:ext cx="12192000" cy="9158869"/>
          </a:xfrm>
        </p:spPr>
      </p:pic>
      <p:sp>
        <p:nvSpPr>
          <p:cNvPr id="10" name="Прямоугольник 9"/>
          <p:cNvSpPr/>
          <p:nvPr/>
        </p:nvSpPr>
        <p:spPr>
          <a:xfrm>
            <a:off x="3393831" y="5068532"/>
            <a:ext cx="879816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Кабинет педагога-психолога</a:t>
            </a:r>
            <a:r>
              <a:rPr lang="ru-RU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4182820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78981"/>
            <a:ext cx="12192001" cy="9122982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63208" y="6077997"/>
            <a:ext cx="87981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Ресурсный класс</a:t>
            </a:r>
            <a:endParaRPr lang="ru-RU" sz="9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434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5774588" y="2813538"/>
            <a:ext cx="4667398" cy="187660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Внедрение цифровых программ</a:t>
            </a:r>
            <a:endParaRPr lang="ru-RU" sz="4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76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6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5774588" y="2813538"/>
            <a:ext cx="4667398" cy="187660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Развитие дистанционного обучения</a:t>
            </a:r>
            <a:endParaRPr lang="ru-RU" sz="4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630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естиугольник 4"/>
          <p:cNvSpPr/>
          <p:nvPr/>
        </p:nvSpPr>
        <p:spPr>
          <a:xfrm>
            <a:off x="237280" y="254794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D0F5FE"/>
          </a:solidFill>
          <a:ln w="25400">
            <a:solidFill>
              <a:srgbClr val="A0E1FE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6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0"/>
          <a:stretch/>
        </p:blipFill>
        <p:spPr>
          <a:xfrm>
            <a:off x="978826" y="356716"/>
            <a:ext cx="889000" cy="1860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Шестиугольник 6"/>
          <p:cNvSpPr/>
          <p:nvPr/>
        </p:nvSpPr>
        <p:spPr>
          <a:xfrm>
            <a:off x="2096139" y="-789385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D0F5FE"/>
          </a:solidFill>
          <a:ln w="25400">
            <a:solidFill>
              <a:srgbClr val="A0E1FE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Шестиугольник 7"/>
          <p:cNvSpPr/>
          <p:nvPr/>
        </p:nvSpPr>
        <p:spPr>
          <a:xfrm>
            <a:off x="2096138" y="1369219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D0F5FE"/>
          </a:solidFill>
          <a:ln w="25400">
            <a:solidFill>
              <a:srgbClr val="A0E1FE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Шестиугольник 8"/>
          <p:cNvSpPr/>
          <p:nvPr/>
        </p:nvSpPr>
        <p:spPr>
          <a:xfrm>
            <a:off x="3954996" y="289917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D0F5FE"/>
          </a:solidFill>
          <a:ln w="25400">
            <a:solidFill>
              <a:srgbClr val="A0E1FE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Шестиугольник 9"/>
          <p:cNvSpPr/>
          <p:nvPr/>
        </p:nvSpPr>
        <p:spPr>
          <a:xfrm>
            <a:off x="212694" y="2413397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D0F5FE"/>
          </a:solidFill>
          <a:ln w="25400">
            <a:solidFill>
              <a:srgbClr val="A0E1FE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Шестиугольник 10"/>
          <p:cNvSpPr/>
          <p:nvPr/>
        </p:nvSpPr>
        <p:spPr>
          <a:xfrm>
            <a:off x="2096137" y="3527822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A7F0FF"/>
          </a:solidFill>
          <a:ln w="25400">
            <a:solidFill>
              <a:srgbClr val="BEBBDF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Шестиугольник 11"/>
          <p:cNvSpPr/>
          <p:nvPr/>
        </p:nvSpPr>
        <p:spPr>
          <a:xfrm>
            <a:off x="212693" y="4623793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A7F0FF"/>
          </a:solidFill>
          <a:ln w="25400">
            <a:solidFill>
              <a:srgbClr val="BEBBDF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Шестиугольник 12"/>
          <p:cNvSpPr/>
          <p:nvPr/>
        </p:nvSpPr>
        <p:spPr>
          <a:xfrm>
            <a:off x="5813854" y="-789385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BEBBDF"/>
          </a:solidFill>
          <a:ln w="25400">
            <a:solidFill>
              <a:srgbClr val="B893CD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Шестиугольник 13"/>
          <p:cNvSpPr/>
          <p:nvPr/>
        </p:nvSpPr>
        <p:spPr>
          <a:xfrm>
            <a:off x="3949460" y="2448520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A7F0FF"/>
          </a:solidFill>
          <a:ln w="25400">
            <a:solidFill>
              <a:srgbClr val="BEBBDF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Шестиугольник 14"/>
          <p:cNvSpPr/>
          <p:nvPr/>
        </p:nvSpPr>
        <p:spPr>
          <a:xfrm>
            <a:off x="5832904" y="1369219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BEBBDF"/>
          </a:solidFill>
          <a:ln w="25400">
            <a:solidFill>
              <a:srgbClr val="B893CD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Шестиугольник 15"/>
          <p:cNvSpPr/>
          <p:nvPr/>
        </p:nvSpPr>
        <p:spPr>
          <a:xfrm>
            <a:off x="7691762" y="214313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BEBBDF"/>
          </a:solidFill>
          <a:ln w="25400">
            <a:solidFill>
              <a:srgbClr val="B893CD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Шестиугольник 16"/>
          <p:cNvSpPr/>
          <p:nvPr/>
        </p:nvSpPr>
        <p:spPr>
          <a:xfrm>
            <a:off x="9510972" y="-940593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BEBBDF"/>
          </a:solidFill>
          <a:ln w="25400">
            <a:solidFill>
              <a:srgbClr val="B893CD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Шестиугольник 17"/>
          <p:cNvSpPr/>
          <p:nvPr/>
        </p:nvSpPr>
        <p:spPr>
          <a:xfrm>
            <a:off x="9569670" y="1298972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BEBBDF"/>
          </a:solidFill>
          <a:ln w="25400">
            <a:solidFill>
              <a:srgbClr val="B893CD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Шестиугольник 18"/>
          <p:cNvSpPr/>
          <p:nvPr/>
        </p:nvSpPr>
        <p:spPr>
          <a:xfrm>
            <a:off x="7710812" y="2413397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BEBBDF"/>
          </a:solidFill>
          <a:ln w="25400">
            <a:solidFill>
              <a:srgbClr val="B893CD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Шестиугольник 19"/>
          <p:cNvSpPr/>
          <p:nvPr/>
        </p:nvSpPr>
        <p:spPr>
          <a:xfrm>
            <a:off x="5851954" y="3527821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A7F0FF"/>
          </a:solidFill>
          <a:ln w="25400">
            <a:solidFill>
              <a:srgbClr val="BEBBDF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Шестиугольник 20"/>
          <p:cNvSpPr/>
          <p:nvPr/>
        </p:nvSpPr>
        <p:spPr>
          <a:xfrm>
            <a:off x="3947913" y="4642245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A7F0FF"/>
          </a:solidFill>
          <a:ln w="25400">
            <a:solidFill>
              <a:srgbClr val="BEBBDF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Шестиугольник 22"/>
          <p:cNvSpPr/>
          <p:nvPr/>
        </p:nvSpPr>
        <p:spPr>
          <a:xfrm>
            <a:off x="9588720" y="3492698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BEBBDF"/>
          </a:solidFill>
          <a:ln w="25400">
            <a:solidFill>
              <a:srgbClr val="B893CD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Шестиугольник 23"/>
          <p:cNvSpPr/>
          <p:nvPr/>
        </p:nvSpPr>
        <p:spPr>
          <a:xfrm>
            <a:off x="7720337" y="4617240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BEBBDF"/>
          </a:solidFill>
          <a:ln w="25400">
            <a:solidFill>
              <a:srgbClr val="B893CD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7" name="Группа 26"/>
          <p:cNvGrpSpPr/>
          <p:nvPr/>
        </p:nvGrpSpPr>
        <p:grpSpPr>
          <a:xfrm>
            <a:off x="2659014" y="1600795"/>
            <a:ext cx="1173656" cy="1662112"/>
            <a:chOff x="2659014" y="1600795"/>
            <a:chExt cx="1173656" cy="1662112"/>
          </a:xfrm>
        </p:grpSpPr>
        <p:graphicFrame>
          <p:nvGraphicFramePr>
            <p:cNvPr id="25" name="Объект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80266827"/>
                </p:ext>
              </p:extLst>
            </p:nvPr>
          </p:nvGraphicFramePr>
          <p:xfrm>
            <a:off x="2659014" y="1600795"/>
            <a:ext cx="1173656" cy="1662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39" name="PDF" r:id="rId5" imgW="0" imgH="360" progId="FoxitReader.Document">
                    <p:embed/>
                  </p:oleObj>
                </mc:Choice>
                <mc:Fallback>
                  <p:oleObj name="PDF" r:id="rId5" imgW="0" imgH="360" progId="FoxitReader.Document">
                    <p:embed/>
                    <p:pic>
                      <p:nvPicPr>
                        <p:cNvPr id="6" name="Объект 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659014" y="1600795"/>
                          <a:ext cx="1173656" cy="1662112"/>
                        </a:xfrm>
                        <a:prstGeom prst="rect">
                          <a:avLst/>
                        </a:prstGeom>
                        <a:ln w="1905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" name="Прямоугольник 25"/>
            <p:cNvSpPr/>
            <p:nvPr/>
          </p:nvSpPr>
          <p:spPr>
            <a:xfrm>
              <a:off x="2993430" y="2273796"/>
              <a:ext cx="426046" cy="577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4315604" y="764085"/>
            <a:ext cx="1597245" cy="1104900"/>
            <a:chOff x="5263099" y="74004"/>
            <a:chExt cx="4870207" cy="3432710"/>
          </a:xfrm>
        </p:grpSpPr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3099" y="74004"/>
              <a:ext cx="4870207" cy="3432710"/>
            </a:xfrm>
            <a:prstGeom prst="rect">
              <a:avLst/>
            </a:prstGeom>
            <a:ln w="22225">
              <a:solidFill>
                <a:schemeClr val="accent1">
                  <a:lumMod val="20000"/>
                  <a:lumOff val="80000"/>
                </a:schemeClr>
              </a:solidFill>
            </a:ln>
          </p:spPr>
        </p:pic>
        <p:sp>
          <p:nvSpPr>
            <p:cNvPr id="30" name="Прямоугольник 29"/>
            <p:cNvSpPr/>
            <p:nvPr/>
          </p:nvSpPr>
          <p:spPr>
            <a:xfrm>
              <a:off x="6943725" y="1228725"/>
              <a:ext cx="1495425" cy="190500"/>
            </a:xfrm>
            <a:prstGeom prst="rect">
              <a:avLst/>
            </a:prstGeom>
            <a:ln w="2222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2628375" y="-573746"/>
            <a:ext cx="1234934" cy="1748892"/>
            <a:chOff x="2628375" y="-573746"/>
            <a:chExt cx="1234934" cy="1748892"/>
          </a:xfrm>
        </p:grpSpPr>
        <p:graphicFrame>
          <p:nvGraphicFramePr>
            <p:cNvPr id="31" name="Объект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65316077"/>
                </p:ext>
              </p:extLst>
            </p:nvPr>
          </p:nvGraphicFramePr>
          <p:xfrm>
            <a:off x="2628375" y="-573746"/>
            <a:ext cx="1234934" cy="17488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40" name="PDF" r:id="rId8" imgW="0" imgH="360" progId="FoxitReader.Document">
                    <p:embed/>
                  </p:oleObj>
                </mc:Choice>
                <mc:Fallback>
                  <p:oleObj name="PDF" r:id="rId8" imgW="0" imgH="360" progId="FoxitReader.Document">
                    <p:embed/>
                    <p:pic>
                      <p:nvPicPr>
                        <p:cNvPr id="8" name="Объект 7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628375" y="-573746"/>
                          <a:ext cx="1234934" cy="1748892"/>
                        </a:xfrm>
                        <a:prstGeom prst="rect">
                          <a:avLst/>
                        </a:prstGeom>
                        <a:ln w="1905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" name="Прямоугольник 31"/>
            <p:cNvSpPr/>
            <p:nvPr/>
          </p:nvSpPr>
          <p:spPr>
            <a:xfrm>
              <a:off x="2966707" y="147638"/>
              <a:ext cx="530700" cy="6667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6" t="34576" r="16459"/>
          <a:stretch/>
        </p:blipFill>
        <p:spPr>
          <a:xfrm>
            <a:off x="4315604" y="2940826"/>
            <a:ext cx="1547628" cy="1103740"/>
          </a:xfrm>
          <a:prstGeom prst="rect">
            <a:avLst/>
          </a:prstGeom>
          <a:ln w="15875">
            <a:solidFill>
              <a:schemeClr val="accent1">
                <a:lumMod val="40000"/>
                <a:lumOff val="60000"/>
              </a:schemeClr>
            </a:solidFill>
          </a:ln>
        </p:spPr>
      </p:pic>
      <p:grpSp>
        <p:nvGrpSpPr>
          <p:cNvPr id="35" name="Группа 2"/>
          <p:cNvGrpSpPr>
            <a:grpSpLocks/>
          </p:cNvGrpSpPr>
          <p:nvPr/>
        </p:nvGrpSpPr>
        <p:grpSpPr bwMode="auto">
          <a:xfrm>
            <a:off x="2632660" y="3689151"/>
            <a:ext cx="1231900" cy="1739900"/>
            <a:chOff x="7236499" y="4951895"/>
            <a:chExt cx="1328823" cy="1797050"/>
          </a:xfrm>
        </p:grpSpPr>
        <p:pic>
          <p:nvPicPr>
            <p:cNvPr id="36" name="Рисунок 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21" b="52808"/>
            <a:stretch>
              <a:fillRect/>
            </a:stretch>
          </p:blipFill>
          <p:spPr bwMode="auto">
            <a:xfrm rot="5400000">
              <a:off x="7038941" y="5222564"/>
              <a:ext cx="1797050" cy="1255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Рисунок 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108" r="4021" b="4411"/>
            <a:stretch>
              <a:fillRect/>
            </a:stretch>
          </p:blipFill>
          <p:spPr bwMode="auto">
            <a:xfrm rot="5400000">
              <a:off x="6410636" y="5777759"/>
              <a:ext cx="1797049" cy="145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8" name="Группа 8"/>
          <p:cNvGrpSpPr>
            <a:grpSpLocks/>
          </p:cNvGrpSpPr>
          <p:nvPr/>
        </p:nvGrpSpPr>
        <p:grpSpPr bwMode="auto">
          <a:xfrm>
            <a:off x="663450" y="4787898"/>
            <a:ext cx="1347788" cy="1797050"/>
            <a:chOff x="6549899" y="2176664"/>
            <a:chExt cx="2564286" cy="2985593"/>
          </a:xfrm>
        </p:grpSpPr>
        <p:pic>
          <p:nvPicPr>
            <p:cNvPr id="39" name="Объект 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966" r="2980" b="4697"/>
            <a:stretch>
              <a:fillRect/>
            </a:stretch>
          </p:blipFill>
          <p:spPr bwMode="auto">
            <a:xfrm rot="-5400000">
              <a:off x="6547964" y="2596036"/>
              <a:ext cx="2985591" cy="214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Объект 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3372" r="2980" b="93779"/>
            <a:stretch>
              <a:fillRect/>
            </a:stretch>
          </p:blipFill>
          <p:spPr bwMode="auto">
            <a:xfrm rot="-5400000">
              <a:off x="5265821" y="3460742"/>
              <a:ext cx="2985591" cy="417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2" name="Рисунок 41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8" t="2437" r="3551" b="2638"/>
          <a:stretch/>
        </p:blipFill>
        <p:spPr>
          <a:xfrm rot="5400000">
            <a:off x="6478924" y="3739362"/>
            <a:ext cx="1076323" cy="1562881"/>
          </a:xfrm>
          <a:prstGeom prst="rect">
            <a:avLst/>
          </a:prstGeom>
        </p:spPr>
      </p:pic>
      <p:graphicFrame>
        <p:nvGraphicFramePr>
          <p:cNvPr id="43" name="Объект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4876674"/>
              </p:ext>
            </p:extLst>
          </p:nvPr>
        </p:nvGraphicFramePr>
        <p:xfrm>
          <a:off x="10127810" y="3653664"/>
          <a:ext cx="1247313" cy="1766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1" name="PDF" r:id="rId14" imgW="0" imgH="360" progId="FoxitReader.Document">
                  <p:embed/>
                </p:oleObj>
              </mc:Choice>
              <mc:Fallback>
                <p:oleObj name="PDF" r:id="rId14" imgW="0" imgH="360" progId="FoxitReader.Document">
                  <p:embed/>
                  <p:pic>
                    <p:nvPicPr>
                      <p:cNvPr id="35" name="Объект 3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127810" y="3653664"/>
                        <a:ext cx="1247313" cy="17664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" name="Рисунок 4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995" y="1519270"/>
            <a:ext cx="1294329" cy="1760288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179" y="1451601"/>
            <a:ext cx="1204492" cy="1661960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357" y="385270"/>
            <a:ext cx="1245369" cy="1711537"/>
          </a:xfrm>
          <a:prstGeom prst="rect">
            <a:avLst/>
          </a:prstGeom>
        </p:spPr>
      </p:pic>
      <p:graphicFrame>
        <p:nvGraphicFramePr>
          <p:cNvPr id="47" name="Объект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872941"/>
              </p:ext>
            </p:extLst>
          </p:nvPr>
        </p:nvGraphicFramePr>
        <p:xfrm>
          <a:off x="6406728" y="-402398"/>
          <a:ext cx="1140028" cy="161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2" name="PDF" r:id="rId19" imgW="0" imgH="360" progId="FoxitReader.Document">
                  <p:embed/>
                </p:oleObj>
              </mc:Choice>
              <mc:Fallback>
                <p:oleObj name="PDF" r:id="rId19" imgW="0" imgH="360" progId="FoxitReader.Document">
                  <p:embed/>
                  <p:pic>
                    <p:nvPicPr>
                      <p:cNvPr id="42" name="Объект 4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406728" y="-402398"/>
                        <a:ext cx="1140028" cy="161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Объект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7375892"/>
              </p:ext>
            </p:extLst>
          </p:nvPr>
        </p:nvGraphicFramePr>
        <p:xfrm>
          <a:off x="8268952" y="4752422"/>
          <a:ext cx="1234124" cy="1747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3" name="PDF" r:id="rId21" imgW="0" imgH="360" progId="FoxitReader.Document">
                  <p:embed/>
                </p:oleObj>
              </mc:Choice>
              <mc:Fallback>
                <p:oleObj name="PDF" r:id="rId21" imgW="0" imgH="360" progId="FoxitReader.Document">
                  <p:embed/>
                  <p:pic>
                    <p:nvPicPr>
                      <p:cNvPr id="31" name="Объект 3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268952" y="4752422"/>
                        <a:ext cx="1234124" cy="1747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9" name="Рисунок 48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171" y="2898454"/>
            <a:ext cx="1599423" cy="1134798"/>
          </a:xfrm>
          <a:prstGeom prst="rect">
            <a:avLst/>
          </a:prstGeom>
        </p:spPr>
      </p:pic>
      <p:sp>
        <p:nvSpPr>
          <p:cNvPr id="50" name="Шестиугольник 49"/>
          <p:cNvSpPr/>
          <p:nvPr/>
        </p:nvSpPr>
        <p:spPr>
          <a:xfrm>
            <a:off x="5842453" y="5746590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BEBBDF"/>
          </a:solidFill>
          <a:ln w="25400">
            <a:solidFill>
              <a:srgbClr val="B893CD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1" name="Шестиугольник 50"/>
          <p:cNvSpPr/>
          <p:nvPr/>
        </p:nvSpPr>
        <p:spPr>
          <a:xfrm>
            <a:off x="2079530" y="5773340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A7F0FF"/>
          </a:solidFill>
          <a:ln w="25400">
            <a:solidFill>
              <a:srgbClr val="BEBBDF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2" name="Шестиугольник 51"/>
          <p:cNvSpPr/>
          <p:nvPr/>
        </p:nvSpPr>
        <p:spPr>
          <a:xfrm>
            <a:off x="9614877" y="5696541"/>
            <a:ext cx="2299411" cy="208835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BEBBDF"/>
          </a:solidFill>
          <a:ln w="25400">
            <a:solidFill>
              <a:srgbClr val="B893CD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54" name="Объект 3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5400000">
            <a:off x="10184835" y="5946350"/>
            <a:ext cx="1159492" cy="1638751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558" y="5962287"/>
            <a:ext cx="1320135" cy="1899409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987" y="-416323"/>
            <a:ext cx="1581541" cy="1120777"/>
          </a:xfrm>
          <a:prstGeom prst="rect">
            <a:avLst/>
          </a:prstGeom>
        </p:spPr>
      </p:pic>
      <p:grpSp>
        <p:nvGrpSpPr>
          <p:cNvPr id="57" name="Группа 56"/>
          <p:cNvGrpSpPr/>
          <p:nvPr/>
        </p:nvGrpSpPr>
        <p:grpSpPr>
          <a:xfrm>
            <a:off x="2631011" y="5881554"/>
            <a:ext cx="1193835" cy="1768342"/>
            <a:chOff x="5669730" y="953850"/>
            <a:chExt cx="1382356" cy="1931176"/>
          </a:xfrm>
        </p:grpSpPr>
        <p:pic>
          <p:nvPicPr>
            <p:cNvPr id="58" name="Рисунок 57"/>
            <p:cNvPicPr>
              <a:picLocks noChangeAspect="1"/>
            </p:cNvPicPr>
            <p:nvPr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015"/>
            <a:stretch/>
          </p:blipFill>
          <p:spPr>
            <a:xfrm>
              <a:off x="5669730" y="953850"/>
              <a:ext cx="1312095" cy="1931176"/>
            </a:xfrm>
            <a:prstGeom prst="rect">
              <a:avLst/>
            </a:prstGeom>
          </p:spPr>
        </p:pic>
        <p:pic>
          <p:nvPicPr>
            <p:cNvPr id="59" name="Рисунок 58"/>
            <p:cNvPicPr>
              <a:picLocks noChangeAspect="1"/>
            </p:cNvPicPr>
            <p:nvPr/>
          </p:nvPicPr>
          <p:blipFill rotWithShape="1"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7648"/>
            <a:stretch/>
          </p:blipFill>
          <p:spPr>
            <a:xfrm>
              <a:off x="6987766" y="953850"/>
              <a:ext cx="64320" cy="1931176"/>
            </a:xfrm>
            <a:prstGeom prst="rect">
              <a:avLst/>
            </a:prstGeom>
          </p:spPr>
        </p:pic>
      </p:grpSp>
      <p:grpSp>
        <p:nvGrpSpPr>
          <p:cNvPr id="64" name="Группа 63"/>
          <p:cNvGrpSpPr/>
          <p:nvPr/>
        </p:nvGrpSpPr>
        <p:grpSpPr>
          <a:xfrm>
            <a:off x="756520" y="2576490"/>
            <a:ext cx="1244309" cy="1762169"/>
            <a:chOff x="756520" y="2576490"/>
            <a:chExt cx="1244309" cy="1762169"/>
          </a:xfrm>
        </p:grpSpPr>
        <p:graphicFrame>
          <p:nvGraphicFramePr>
            <p:cNvPr id="33" name="Объект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03682119"/>
                </p:ext>
              </p:extLst>
            </p:nvPr>
          </p:nvGraphicFramePr>
          <p:xfrm>
            <a:off x="756520" y="2576490"/>
            <a:ext cx="1244309" cy="17621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44" name="PDF" r:id="rId29" imgW="0" imgH="360" progId="FoxitReader.Document">
                    <p:embed/>
                  </p:oleObj>
                </mc:Choice>
                <mc:Fallback>
                  <p:oleObj name="PDF" r:id="rId29" imgW="0" imgH="360" progId="FoxitReader.Document">
                    <p:embed/>
                    <p:pic>
                      <p:nvPicPr>
                        <p:cNvPr id="15" name="Объект 14"/>
                        <p:cNvPicPr/>
                        <p:nvPr/>
                      </p:nvPicPr>
                      <p:blipFill>
                        <a:blip r:embed="rId30"/>
                        <a:stretch>
                          <a:fillRect/>
                        </a:stretch>
                      </p:blipFill>
                      <p:spPr>
                        <a:xfrm>
                          <a:off x="756520" y="2576490"/>
                          <a:ext cx="1244309" cy="1762169"/>
                        </a:xfrm>
                        <a:prstGeom prst="rect">
                          <a:avLst/>
                        </a:prstGeom>
                        <a:ln w="1905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0" name="Прямоугольник 59"/>
            <p:cNvSpPr/>
            <p:nvPr/>
          </p:nvSpPr>
          <p:spPr>
            <a:xfrm>
              <a:off x="1074179" y="3279558"/>
              <a:ext cx="530700" cy="6667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4386895" y="4800143"/>
            <a:ext cx="1316538" cy="1683158"/>
            <a:chOff x="4386895" y="4800143"/>
            <a:chExt cx="1316538" cy="1683158"/>
          </a:xfrm>
        </p:grpSpPr>
        <p:pic>
          <p:nvPicPr>
            <p:cNvPr id="41" name="Объект 3"/>
            <p:cNvPicPr>
              <a:picLocks noChangeAspect="1"/>
            </p:cNvPicPr>
            <p:nvPr/>
          </p:nvPicPr>
          <p:blipFill rotWithShape="1">
            <a:blip r:embed="rId31"/>
            <a:srcRect l="49547"/>
            <a:stretch/>
          </p:blipFill>
          <p:spPr>
            <a:xfrm>
              <a:off x="4517442" y="4819297"/>
              <a:ext cx="1185991" cy="1664004"/>
            </a:xfrm>
            <a:prstGeom prst="rect">
              <a:avLst/>
            </a:prstGeom>
          </p:spPr>
        </p:pic>
        <p:pic>
          <p:nvPicPr>
            <p:cNvPr id="61" name="Объект 3"/>
            <p:cNvPicPr>
              <a:picLocks noChangeAspect="1"/>
            </p:cNvPicPr>
            <p:nvPr/>
          </p:nvPicPr>
          <p:blipFill rotWithShape="1">
            <a:blip r:embed="rId31"/>
            <a:srcRect l="91815"/>
            <a:stretch/>
          </p:blipFill>
          <p:spPr>
            <a:xfrm rot="10800000">
              <a:off x="4386895" y="4800143"/>
              <a:ext cx="192399" cy="16640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7093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04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190" y="1266004"/>
            <a:ext cx="5953536" cy="4454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2898"/>
            <a:ext cx="4912325" cy="3675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" y="3178367"/>
            <a:ext cx="4917482" cy="3679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438" y="19184"/>
            <a:ext cx="4890562" cy="3659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518" y="3210433"/>
            <a:ext cx="4917482" cy="3679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142819" y="-59655"/>
            <a:ext cx="878798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Ресурсный класс</a:t>
            </a:r>
            <a:endParaRPr lang="ru-RU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733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15259" t="23485" r="15705" b="3577"/>
          <a:stretch/>
        </p:blipFill>
        <p:spPr>
          <a:xfrm>
            <a:off x="338948" y="1358795"/>
            <a:ext cx="8237351" cy="5156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вал 5"/>
          <p:cNvSpPr/>
          <p:nvPr/>
        </p:nvSpPr>
        <p:spPr>
          <a:xfrm>
            <a:off x="2852530" y="332685"/>
            <a:ext cx="125167" cy="1301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657061" y="332685"/>
            <a:ext cx="125167" cy="1301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audio-editor-output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01906" y="6370637"/>
            <a:ext cx="487363" cy="4873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"/>
          <a:stretch/>
        </p:blipFill>
        <p:spPr>
          <a:xfrm>
            <a:off x="8517678" y="1358795"/>
            <a:ext cx="3674322" cy="5156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44"/>
            <a:ext cx="1440305" cy="134123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42819" y="-59655"/>
            <a:ext cx="87110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Вместе мы сила!</a:t>
            </a:r>
            <a:endParaRPr lang="ru-RU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089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981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324665445"/>
              </p:ext>
            </p:extLst>
          </p:nvPr>
        </p:nvGraphicFramePr>
        <p:xfrm>
          <a:off x="0" y="162614"/>
          <a:ext cx="12191999" cy="6844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3684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C816FBB2-2022-4F61-B1A1-180B6C217A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>
                                            <p:graphicEl>
                                              <a:dgm id="{C816FBB2-2022-4F61-B1A1-180B6C217A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>
                                            <p:graphicEl>
                                              <a:dgm id="{C816FBB2-2022-4F61-B1A1-180B6C217A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>
                                            <p:graphicEl>
                                              <a:dgm id="{C816FBB2-2022-4F61-B1A1-180B6C217A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0193AB65-327D-4605-81EA-DCE1A13BC1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>
                                            <p:graphicEl>
                                              <a:dgm id="{0193AB65-327D-4605-81EA-DCE1A13BC1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">
                                            <p:graphicEl>
                                              <a:dgm id="{0193AB65-327D-4605-81EA-DCE1A13BC1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">
                                            <p:graphicEl>
                                              <a:dgm id="{0193AB65-327D-4605-81EA-DCE1A13BC1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05D474B9-70B3-4ACD-B5CC-5F9BFC5867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>
                                            <p:graphicEl>
                                              <a:dgm id="{05D474B9-70B3-4ACD-B5CC-5F9BFC5867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>
                                            <p:graphicEl>
                                              <a:dgm id="{05D474B9-70B3-4ACD-B5CC-5F9BFC5867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>
                                            <p:graphicEl>
                                              <a:dgm id="{05D474B9-70B3-4ACD-B5CC-5F9BFC5867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D1238C71-857C-4DB5-9127-E1F9C128B8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5">
                                            <p:graphicEl>
                                              <a:dgm id="{D1238C71-857C-4DB5-9127-E1F9C128B8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5">
                                            <p:graphicEl>
                                              <a:dgm id="{D1238C71-857C-4DB5-9127-E1F9C128B8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5">
                                            <p:graphicEl>
                                              <a:dgm id="{D1238C71-857C-4DB5-9127-E1F9C128B8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BAE0AAB3-829F-42B8-9A03-66AA48CDCD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">
                                            <p:graphicEl>
                                              <a:dgm id="{BAE0AAB3-829F-42B8-9A03-66AA48CDCD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5">
                                            <p:graphicEl>
                                              <a:dgm id="{BAE0AAB3-829F-42B8-9A03-66AA48CDCD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5">
                                            <p:graphicEl>
                                              <a:dgm id="{BAE0AAB3-829F-42B8-9A03-66AA48CDCD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15D4D2B7-18C1-440E-AEB4-B94830B694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">
                                            <p:graphicEl>
                                              <a:dgm id="{15D4D2B7-18C1-440E-AEB4-B94830B694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5">
                                            <p:graphicEl>
                                              <a:dgm id="{15D4D2B7-18C1-440E-AEB4-B94830B694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5">
                                            <p:graphicEl>
                                              <a:dgm id="{15D4D2B7-18C1-440E-AEB4-B94830B694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7F515FA2-7B9C-4C6D-B7AF-D5E9B956C2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5">
                                            <p:graphicEl>
                                              <a:dgm id="{7F515FA2-7B9C-4C6D-B7AF-D5E9B956C2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5">
                                            <p:graphicEl>
                                              <a:dgm id="{7F515FA2-7B9C-4C6D-B7AF-D5E9B956C2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5">
                                            <p:graphicEl>
                                              <a:dgm id="{7F515FA2-7B9C-4C6D-B7AF-D5E9B956C2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9420C9EB-8F03-485F-965D-C60FB9C8BF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5">
                                            <p:graphicEl>
                                              <a:dgm id="{9420C9EB-8F03-485F-965D-C60FB9C8BF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5">
                                            <p:graphicEl>
                                              <a:dgm id="{9420C9EB-8F03-485F-965D-C60FB9C8BF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5">
                                            <p:graphicEl>
                                              <a:dgm id="{9420C9EB-8F03-485F-965D-C60FB9C8BF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511C6305-6DF3-44BF-B0DA-90BBA50644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5">
                                            <p:graphicEl>
                                              <a:dgm id="{511C6305-6DF3-44BF-B0DA-90BBA50644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5">
                                            <p:graphicEl>
                                              <a:dgm id="{511C6305-6DF3-44BF-B0DA-90BBA50644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5">
                                            <p:graphicEl>
                                              <a:dgm id="{511C6305-6DF3-44BF-B0DA-90BBA50644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5765796" y="3217985"/>
            <a:ext cx="4667398" cy="187660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Развитие информационной открытости, доступности информации</a:t>
            </a:r>
            <a:endParaRPr lang="ru-RU" sz="4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4885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2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5774588" y="2813538"/>
            <a:ext cx="4667398" cy="187660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Развитие материально-технической инфраструктуры</a:t>
            </a:r>
            <a:endParaRPr lang="ru-RU" sz="4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3669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>
        <p14:glitter pattern="hexagon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5659"/>
            <a:ext cx="12192000" cy="912298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193931" y="5068532"/>
            <a:ext cx="799806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Кабинет учителя-логопеда</a:t>
            </a:r>
            <a:r>
              <a:rPr lang="ru-RU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965735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0"/>
            <a:ext cx="12192000" cy="9144000"/>
          </a:xfrm>
        </p:spPr>
      </p:pic>
      <p:sp>
        <p:nvSpPr>
          <p:cNvPr id="4" name="Прямоугольник 3"/>
          <p:cNvSpPr/>
          <p:nvPr/>
        </p:nvSpPr>
        <p:spPr>
          <a:xfrm>
            <a:off x="4193931" y="5068532"/>
            <a:ext cx="799806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Кабинет учителя-логопеда</a:t>
            </a:r>
            <a:r>
              <a:rPr lang="ru-RU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762346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0891"/>
            <a:ext cx="12192000" cy="9122980"/>
          </a:xfrm>
        </p:spPr>
      </p:pic>
      <p:sp>
        <p:nvSpPr>
          <p:cNvPr id="10" name="Прямоугольник 9"/>
          <p:cNvSpPr/>
          <p:nvPr/>
        </p:nvSpPr>
        <p:spPr>
          <a:xfrm>
            <a:off x="3393831" y="5068532"/>
            <a:ext cx="879816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Кабинет учителя-дефектолога</a:t>
            </a:r>
            <a:r>
              <a:rPr lang="ru-RU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964499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53446" cy="9243786"/>
          </a:xfrm>
        </p:spPr>
      </p:pic>
      <p:sp>
        <p:nvSpPr>
          <p:cNvPr id="10" name="Прямоугольник 9"/>
          <p:cNvSpPr/>
          <p:nvPr/>
        </p:nvSpPr>
        <p:spPr>
          <a:xfrm>
            <a:off x="3393831" y="5068532"/>
            <a:ext cx="879816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Кабинет учителя-дефектолога</a:t>
            </a:r>
            <a:r>
              <a:rPr lang="ru-RU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okman Old Style" panose="02050604050505020204" pitchFamily="18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144624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57</Words>
  <Application>Microsoft Office PowerPoint</Application>
  <PresentationFormat>Широкоэкранный</PresentationFormat>
  <Paragraphs>19</Paragraphs>
  <Slides>18</Slides>
  <Notes>1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Bookman Old Style</vt:lpstr>
      <vt:lpstr>Calibri</vt:lpstr>
      <vt:lpstr>Calibri Light</vt:lpstr>
      <vt:lpstr>Тема Office</vt:lpstr>
      <vt:lpstr>1_Тема Office</vt:lpstr>
      <vt:lpstr>PDF</vt:lpstr>
      <vt:lpstr>Цифровая образовательная среда инклюзивного образования</vt:lpstr>
      <vt:lpstr>Презентация PowerPoint</vt:lpstr>
      <vt:lpstr>Развитие информационной открытости, доступности информации</vt:lpstr>
      <vt:lpstr>Презентация PowerPoint</vt:lpstr>
      <vt:lpstr>Развитие материально-технической инфраструктуры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Внедрение цифровых программ</vt:lpstr>
      <vt:lpstr>Презентация PowerPoint</vt:lpstr>
      <vt:lpstr>Развитие дистанционного обучения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Dima</dc:creator>
  <cp:lastModifiedBy>Dima</cp:lastModifiedBy>
  <cp:revision>54</cp:revision>
  <dcterms:created xsi:type="dcterms:W3CDTF">2023-12-23T12:29:28Z</dcterms:created>
  <dcterms:modified xsi:type="dcterms:W3CDTF">2024-03-20T11:06:16Z</dcterms:modified>
</cp:coreProperties>
</file>